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8" r:id="rId3"/>
    <p:sldId id="271" r:id="rId4"/>
    <p:sldId id="276" r:id="rId5"/>
    <p:sldId id="263" r:id="rId6"/>
    <p:sldId id="272" r:id="rId7"/>
    <p:sldId id="275" r:id="rId8"/>
    <p:sldId id="273" r:id="rId9"/>
    <p:sldId id="274" r:id="rId10"/>
    <p:sldId id="277" r:id="rId11"/>
    <p:sldId id="278" r:id="rId12"/>
    <p:sldId id="270" r:id="rId13"/>
  </p:sldIdLst>
  <p:sldSz cx="12192000" cy="6858000"/>
  <p:notesSz cx="6858000" cy="9144000"/>
  <p:embeddedFontLst>
    <p:embeddedFont>
      <p:font typeface="Noto Sans KR Bold" charset="-127"/>
      <p:bold r:id="rId14"/>
    </p:embeddedFont>
    <p:embeddedFont>
      <p:font typeface="Noto Sans KR Black" charset="-127"/>
      <p:bold r:id="rId15"/>
    </p:embeddedFont>
    <p:embeddedFont>
      <p:font typeface="Noto Sans KR Regular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6" clrIdx="0">
    <p:extLst>
      <p:ext uri="{19B8F6BF-5375-455C-9EA6-DF929625EA0E}">
        <p15:presenceInfo xmlns:p15="http://schemas.microsoft.com/office/powerpoint/2012/main" xmlns="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xmlns="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9"/>
    <a:srgbClr val="44499C"/>
    <a:srgbClr val="BBBBBB"/>
    <a:srgbClr val="DDDDDD"/>
    <a:srgbClr val="FAF7FF"/>
    <a:srgbClr val="EEEEEE"/>
    <a:srgbClr val="262626"/>
    <a:srgbClr val="626262"/>
    <a:srgbClr val="EAEAEA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>
        <p:scale>
          <a:sx n="100" d="100"/>
          <a:sy n="100" d="100"/>
        </p:scale>
        <p:origin x="-499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6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1439" y="745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8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3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9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2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0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1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4">
    <p:pos x="7314" y="352"/>
    <p:text>배경으로 사진을 넣고 그 위에 단색 배경을 만들어 둔 버전의 표지입니다. 세 가지 버전 중 한 가지를 선택해서 사용하시면 됩니다.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9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6C9EAA-9067-4F5A-90B2-376F07B8C832}"/>
              </a:ext>
            </a:extLst>
          </p:cNvPr>
          <p:cNvSpPr txBox="1"/>
          <p:nvPr/>
        </p:nvSpPr>
        <p:spPr>
          <a:xfrm>
            <a:off x="4124289" y="2632201"/>
            <a:ext cx="394343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자전거 쇼핑몰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C9A0D5-C454-400A-8C39-C15340C52F70}"/>
              </a:ext>
            </a:extLst>
          </p:cNvPr>
          <p:cNvSpPr txBox="1"/>
          <p:nvPr/>
        </p:nvSpPr>
        <p:spPr>
          <a:xfrm>
            <a:off x="3842152" y="3587076"/>
            <a:ext cx="450769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데브옵스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11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 배동우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xmlns="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084208" y="829479"/>
            <a:ext cx="401877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정렬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187716" y="1714864"/>
            <a:ext cx="4116562" cy="142134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Select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문이 바뀌면 해당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옵션으로 </a:t>
            </a:r>
            <a:r>
              <a:rPr lang="en-US" altLang="ko-KR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문을 전송하여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값을 받아옴</a:t>
            </a:r>
            <a:endParaRPr lang="ko-KR" altLang="en-US" sz="3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1" y="1086052"/>
            <a:ext cx="5993043" cy="39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2" y="1604797"/>
            <a:ext cx="4463833" cy="45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C:\Users\배동우\Downloads\bandicam 2024-05-07 22-55-21-40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2" y="2362759"/>
            <a:ext cx="6132804" cy="382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634039" y="829479"/>
            <a:ext cx="291911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장바구니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204884" y="1714863"/>
            <a:ext cx="4336173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로컬 </a:t>
            </a:r>
            <a:r>
              <a:rPr lang="ko-KR" altLang="en-US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스토리지에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해당 물품의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데이터를 읽어서 저장 후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다시 장바구니 페이지에서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읽어서 출력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206968"/>
            <a:ext cx="6605258" cy="340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48" y="3313703"/>
            <a:ext cx="6599299" cy="339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61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xmlns="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xmlns="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67343C-CABB-4C88-B3AD-230763B00240}"/>
              </a:ext>
            </a:extLst>
          </p:cNvPr>
          <p:cNvGrpSpPr/>
          <p:nvPr/>
        </p:nvGrpSpPr>
        <p:grpSpPr>
          <a:xfrm>
            <a:off x="5698788" y="2374838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BA05B583-9115-4B3E-8DB0-A74B4C03F0C0}"/>
              </a:ext>
            </a:extLst>
          </p:cNvPr>
          <p:cNvGrpSpPr/>
          <p:nvPr/>
        </p:nvGrpSpPr>
        <p:grpSpPr>
          <a:xfrm>
            <a:off x="8276634" y="2418078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56F53A3-096B-4251-97A6-C6443A0E5D64}"/>
              </a:ext>
            </a:extLst>
          </p:cNvPr>
          <p:cNvGrpSpPr/>
          <p:nvPr/>
        </p:nvGrpSpPr>
        <p:grpSpPr>
          <a:xfrm>
            <a:off x="3530402" y="2418079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0210F85-5658-4A67-BBB6-55F20FFAAB06}"/>
              </a:ext>
            </a:extLst>
          </p:cNvPr>
          <p:cNvGrpSpPr/>
          <p:nvPr/>
        </p:nvGrpSpPr>
        <p:grpSpPr>
          <a:xfrm>
            <a:off x="3289195" y="3075385"/>
            <a:ext cx="1064502" cy="956636"/>
            <a:chOff x="2487930" y="3529635"/>
            <a:chExt cx="481561" cy="3892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12DCE17-9034-4790-9896-6CE83E9485C9}"/>
                </a:ext>
              </a:extLst>
            </p:cNvPr>
            <p:cNvSpPr txBox="1"/>
            <p:nvPr/>
          </p:nvSpPr>
          <p:spPr>
            <a:xfrm>
              <a:off x="2489993" y="3531200"/>
              <a:ext cx="1091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5069F4E-696B-4CC9-8942-A6EA68A4A4E3}"/>
                </a:ext>
              </a:extLst>
            </p:cNvPr>
            <p:cNvSpPr txBox="1"/>
            <p:nvPr/>
          </p:nvSpPr>
          <p:spPr>
            <a:xfrm>
              <a:off x="2487930" y="3529635"/>
              <a:ext cx="109119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6B592C1-B60F-4063-8E16-927ED81CD9D1}"/>
                </a:ext>
              </a:extLst>
            </p:cNvPr>
            <p:cNvSpPr txBox="1"/>
            <p:nvPr/>
          </p:nvSpPr>
          <p:spPr>
            <a:xfrm>
              <a:off x="2542489" y="3603544"/>
              <a:ext cx="427002" cy="31538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홈페이지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로그인 화면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유저 정보 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쇼핑 품목 목록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48106C9-A82E-4EB5-ABE0-D0BACF65B4DB}"/>
              </a:ext>
            </a:extLst>
          </p:cNvPr>
          <p:cNvGrpSpPr/>
          <p:nvPr/>
        </p:nvGrpSpPr>
        <p:grpSpPr>
          <a:xfrm>
            <a:off x="5326648" y="3068328"/>
            <a:ext cx="1425222" cy="1231093"/>
            <a:chOff x="2489993" y="3531200"/>
            <a:chExt cx="1425222" cy="4281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3F84D9C-3CE2-4ED2-99CD-B946A4C15CFE}"/>
                </a:ext>
              </a:extLst>
            </p:cNvPr>
            <p:cNvSpPr txBox="1"/>
            <p:nvPr/>
          </p:nvSpPr>
          <p:spPr>
            <a:xfrm>
              <a:off x="2489993" y="3531200"/>
              <a:ext cx="1194288" cy="8756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DB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구축 및 삽입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280D049-C2B2-4331-91E3-410788F4F3A6}"/>
                </a:ext>
              </a:extLst>
            </p:cNvPr>
            <p:cNvSpPr txBox="1"/>
            <p:nvPr/>
          </p:nvSpPr>
          <p:spPr>
            <a:xfrm>
              <a:off x="2563063" y="3614939"/>
              <a:ext cx="1352152" cy="14107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DB </a:t>
              </a:r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설정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</a:t>
              </a:r>
              <a:r>
                <a:rPr lang="en-US" altLang="ko-KR" sz="12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Mysql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 table</a:t>
              </a:r>
            </a:p>
            <a:p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Insert </a:t>
              </a:r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창 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popup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2EDF61-148D-4251-9C36-9BC17F05B63B}"/>
                </a:ext>
              </a:extLst>
            </p:cNvPr>
            <p:cNvSpPr txBox="1"/>
            <p:nvPr/>
          </p:nvSpPr>
          <p:spPr>
            <a:xfrm>
              <a:off x="2489993" y="3893161"/>
              <a:ext cx="109119" cy="66157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C24A28D-4061-48EF-8167-9AF20CDED076}"/>
              </a:ext>
            </a:extLst>
          </p:cNvPr>
          <p:cNvGrpSpPr/>
          <p:nvPr/>
        </p:nvGrpSpPr>
        <p:grpSpPr>
          <a:xfrm>
            <a:off x="7807974" y="3068324"/>
            <a:ext cx="2396219" cy="846401"/>
            <a:chOff x="2489993" y="3531200"/>
            <a:chExt cx="2396219" cy="84640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75D38F8-7CDB-42BC-911B-7E0F708FA7CA}"/>
                </a:ext>
              </a:extLst>
            </p:cNvPr>
            <p:cNvSpPr txBox="1"/>
            <p:nvPr/>
          </p:nvSpPr>
          <p:spPr>
            <a:xfrm>
              <a:off x="2489993" y="3531200"/>
              <a:ext cx="2396219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4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웹페이지</a:t>
              </a:r>
              <a:r>
                <a:rPr lang="ko-KR" altLang="en-US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설정 및 데이터 임시저장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A7D01D9-F31A-44CF-A2C2-10E938822598}"/>
                </a:ext>
              </a:extLst>
            </p:cNvPr>
            <p:cNvSpPr txBox="1"/>
            <p:nvPr/>
          </p:nvSpPr>
          <p:spPr>
            <a:xfrm>
              <a:off x="2599301" y="3780830"/>
              <a:ext cx="1205509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게시판 페이지 설정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3E155F8-19BB-4176-A4FA-290137F6C542}"/>
                </a:ext>
              </a:extLst>
            </p:cNvPr>
            <p:cNvSpPr txBox="1"/>
            <p:nvPr/>
          </p:nvSpPr>
          <p:spPr>
            <a:xfrm>
              <a:off x="2599301" y="3971918"/>
              <a:ext cx="1361321" cy="40568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게시판 정렬 설정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장바구니 데이터 설정 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xmlns="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0D71A92-E6E8-41D0-BFE5-7A9ACE545FF8}"/>
              </a:ext>
            </a:extLst>
          </p:cNvPr>
          <p:cNvSpPr txBox="1"/>
          <p:nvPr/>
        </p:nvSpPr>
        <p:spPr>
          <a:xfrm>
            <a:off x="3356762" y="3033632"/>
            <a:ext cx="97275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웹 기획  계획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4857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479258" y="2339426"/>
            <a:ext cx="3202850" cy="165217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 제작 후 </a:t>
            </a:r>
            <a:endParaRPr lang="en-US" altLang="ko-KR" sz="3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Include</a:t>
            </a:r>
            <a:r>
              <a:rPr lang="ko-KR" altLang="en-US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 </a:t>
            </a:r>
            <a:endParaRPr lang="en-US" altLang="ko-KR" sz="35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배경처럼 지정</a:t>
            </a:r>
            <a:endParaRPr lang="ko-KR" altLang="en-US" sz="3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600FB72-5D14-4968-9B53-31313CB0E2F2}"/>
              </a:ext>
            </a:extLst>
          </p:cNvPr>
          <p:cNvSpPr txBox="1"/>
          <p:nvPr/>
        </p:nvSpPr>
        <p:spPr>
          <a:xfrm>
            <a:off x="4362744" y="3320376"/>
            <a:ext cx="3466513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TEMPLATE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2" y="867867"/>
            <a:ext cx="7848300" cy="490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9026508" y="1005154"/>
            <a:ext cx="191724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홈페이지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2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389092" y="1903898"/>
            <a:ext cx="3664516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 제작 후 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Include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 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배경처럼 지정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1" y="694408"/>
            <a:ext cx="8082891" cy="505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46" y="4555908"/>
            <a:ext cx="3916362" cy="48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53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311319"/>
            <a:ext cx="18288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" y="4154240"/>
            <a:ext cx="6445514" cy="260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27" y="242920"/>
            <a:ext cx="3247072" cy="244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47" y="2914865"/>
            <a:ext cx="5342302" cy="263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56" y="-860"/>
            <a:ext cx="2975624" cy="293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곱셈 기호 1"/>
          <p:cNvSpPr/>
          <p:nvPr/>
        </p:nvSpPr>
        <p:spPr>
          <a:xfrm>
            <a:off x="9319208" y="2026082"/>
            <a:ext cx="1325932" cy="1506816"/>
          </a:xfrm>
          <a:prstGeom prst="mathMultiply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99498A1-778B-4CEC-A73F-66B0CBE40C4E}"/>
              </a:ext>
            </a:extLst>
          </p:cNvPr>
          <p:cNvSpPr txBox="1"/>
          <p:nvPr/>
        </p:nvSpPr>
        <p:spPr>
          <a:xfrm>
            <a:off x="7983855" y="1046093"/>
            <a:ext cx="381038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유저정보 계획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131412" y="981879"/>
            <a:ext cx="394343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화면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4" y="829479"/>
            <a:ext cx="7744036" cy="483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453617" y="2099585"/>
            <a:ext cx="3157966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데이터를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가져와서 출력 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600FB72-5D14-4968-9B53-31313CB0E2F2}"/>
              </a:ext>
            </a:extLst>
          </p:cNvPr>
          <p:cNvSpPr txBox="1"/>
          <p:nvPr/>
        </p:nvSpPr>
        <p:spPr>
          <a:xfrm>
            <a:off x="9231496" y="1154020"/>
            <a:ext cx="1847984" cy="83657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6" y="664876"/>
            <a:ext cx="5954938" cy="25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638495" y="4071297"/>
            <a:ext cx="2750162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팝업창으로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Data insert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4509428" y="1015872"/>
            <a:ext cx="2432255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2" y="3733476"/>
            <a:ext cx="537289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826" y="3429000"/>
            <a:ext cx="2641714" cy="275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470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배동우\Desktop\장바구니 기능 설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" y="829479"/>
            <a:ext cx="7954779" cy="53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6195403" y="961843"/>
            <a:ext cx="660489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정렬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2272240" y="5479962"/>
            <a:ext cx="1542139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페이지 설정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4933455" y="5277046"/>
            <a:ext cx="2148074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 </a:t>
            </a:r>
            <a:r>
              <a:rPr lang="ko-KR" altLang="en-US" sz="25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팝업창</a:t>
            </a:r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버튼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051934" y="1056962"/>
            <a:ext cx="401877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화면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084208" y="829479"/>
            <a:ext cx="401877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정렬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1" y="829479"/>
            <a:ext cx="4203506" cy="184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6" y="2928974"/>
            <a:ext cx="5621675" cy="296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91" y="3508094"/>
            <a:ext cx="6048375" cy="197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187716" y="1714864"/>
            <a:ext cx="4116562" cy="142134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Select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문이 바뀌면 해당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옵션으로 </a:t>
            </a:r>
            <a:r>
              <a:rPr lang="en-US" altLang="ko-KR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문을 전송하여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값을 받아옴</a:t>
            </a:r>
            <a:endParaRPr lang="ko-KR" altLang="en-US" sz="3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151</Words>
  <Application>Microsoft Office PowerPoint</Application>
  <PresentationFormat>사용자 지정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Noto Sans KR Bold</vt:lpstr>
      <vt:lpstr>Noto Sans KR Black</vt:lpstr>
      <vt:lpstr>Pretendard</vt:lpstr>
      <vt:lpstr>Noto Sans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배동우</cp:lastModifiedBy>
  <cp:revision>73</cp:revision>
  <dcterms:created xsi:type="dcterms:W3CDTF">2021-02-04T01:39:12Z</dcterms:created>
  <dcterms:modified xsi:type="dcterms:W3CDTF">2024-05-07T14:00:25Z</dcterms:modified>
</cp:coreProperties>
</file>